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4E57B-F02E-4185-9AA1-87ADFD19E668}" type="datetimeFigureOut">
              <a:rPr lang="en-US" smtClean="0"/>
              <a:t>05.10.2018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360C5-3F09-492C-AD62-C7278C6C9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802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4E57B-F02E-4185-9AA1-87ADFD19E668}" type="datetimeFigureOut">
              <a:rPr lang="en-US" smtClean="0"/>
              <a:t>05.10.2018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360C5-3F09-492C-AD62-C7278C6C9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34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4E57B-F02E-4185-9AA1-87ADFD19E668}" type="datetimeFigureOut">
              <a:rPr lang="en-US" smtClean="0"/>
              <a:t>05.10.2018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360C5-3F09-492C-AD62-C7278C6C9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972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4E57B-F02E-4185-9AA1-87ADFD19E668}" type="datetimeFigureOut">
              <a:rPr lang="en-US" smtClean="0"/>
              <a:t>05.10.2018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360C5-3F09-492C-AD62-C7278C6C9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516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4E57B-F02E-4185-9AA1-87ADFD19E668}" type="datetimeFigureOut">
              <a:rPr lang="en-US" smtClean="0"/>
              <a:t>05.10.2018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360C5-3F09-492C-AD62-C7278C6C9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092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4E57B-F02E-4185-9AA1-87ADFD19E668}" type="datetimeFigureOut">
              <a:rPr lang="en-US" smtClean="0"/>
              <a:t>05.10.2018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360C5-3F09-492C-AD62-C7278C6C9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59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4E57B-F02E-4185-9AA1-87ADFD19E668}" type="datetimeFigureOut">
              <a:rPr lang="en-US" smtClean="0"/>
              <a:t>05.10.2018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360C5-3F09-492C-AD62-C7278C6C9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531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4E57B-F02E-4185-9AA1-87ADFD19E668}" type="datetimeFigureOut">
              <a:rPr lang="en-US" smtClean="0"/>
              <a:t>05.10.2018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360C5-3F09-492C-AD62-C7278C6C9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876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4E57B-F02E-4185-9AA1-87ADFD19E668}" type="datetimeFigureOut">
              <a:rPr lang="en-US" smtClean="0"/>
              <a:t>05.10.2018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360C5-3F09-492C-AD62-C7278C6C9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825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4E57B-F02E-4185-9AA1-87ADFD19E668}" type="datetimeFigureOut">
              <a:rPr lang="en-US" smtClean="0"/>
              <a:t>05.10.2018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360C5-3F09-492C-AD62-C7278C6C9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283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4E57B-F02E-4185-9AA1-87ADFD19E668}" type="datetimeFigureOut">
              <a:rPr lang="en-US" smtClean="0"/>
              <a:t>05.10.2018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360C5-3F09-492C-AD62-C7278C6C9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222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4E57B-F02E-4185-9AA1-87ADFD19E668}" type="datetimeFigureOut">
              <a:rPr lang="en-US" smtClean="0"/>
              <a:t>05.10.2018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360C5-3F09-492C-AD62-C7278C6C9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621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r>
              <a:rPr lang="en-US" dirty="0" err="1" smtClean="0"/>
              <a:t>Sống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làm</a:t>
            </a:r>
            <a:r>
              <a:rPr lang="en-US" dirty="0" smtClean="0"/>
              <a:t> </a:t>
            </a:r>
            <a:r>
              <a:rPr lang="en-US" dirty="0" err="1" smtClean="0"/>
              <a:t>việc</a:t>
            </a:r>
            <a:r>
              <a:rPr lang="en-US" dirty="0" smtClean="0"/>
              <a:t> </a:t>
            </a:r>
            <a:r>
              <a:rPr lang="en-US" dirty="0" err="1" smtClean="0"/>
              <a:t>theo</a:t>
            </a:r>
            <a:r>
              <a:rPr lang="en-US" dirty="0" smtClean="0"/>
              <a:t> </a:t>
            </a:r>
            <a:r>
              <a:rPr lang="en-US" dirty="0" err="1" smtClean="0"/>
              <a:t>hiến</a:t>
            </a:r>
            <a:r>
              <a:rPr lang="en-US" dirty="0" smtClean="0"/>
              <a:t> </a:t>
            </a:r>
            <a:r>
              <a:rPr lang="en-US" dirty="0" err="1" smtClean="0"/>
              <a:t>pháp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pháp</a:t>
            </a:r>
            <a:r>
              <a:rPr lang="en-US" dirty="0" smtClean="0"/>
              <a:t> </a:t>
            </a:r>
            <a:r>
              <a:rPr lang="en-US" dirty="0" err="1" smtClean="0"/>
              <a:t>luật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071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2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10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Sống và làm việc theo hiến pháp và pháp luật</vt:lpstr>
    </vt:vector>
  </TitlesOfParts>
  <Company>VietForum.vn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Sống và làm việc theo hiến pháp và pháp luật</dc:title>
  <dc:creator>bienphongvnn</dc:creator>
  <cp:lastModifiedBy>bienphongvnn</cp:lastModifiedBy>
  <cp:revision>2</cp:revision>
  <dcterms:created xsi:type="dcterms:W3CDTF">2018-10-05T03:59:35Z</dcterms:created>
  <dcterms:modified xsi:type="dcterms:W3CDTF">2018-10-05T04:14:33Z</dcterms:modified>
</cp:coreProperties>
</file>